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Override3.xml" ContentType="application/vnd.openxmlformats-officedocument.themeOverr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  <p:sldMasterId id="2147483726" r:id="rId5"/>
  </p:sldMasterIdLst>
  <p:notesMasterIdLst>
    <p:notesMasterId r:id="rId21"/>
  </p:notesMasterIdLst>
  <p:sldIdLst>
    <p:sldId id="293" r:id="rId6"/>
    <p:sldId id="294" r:id="rId7"/>
    <p:sldId id="322" r:id="rId8"/>
    <p:sldId id="295" r:id="rId9"/>
    <p:sldId id="342" r:id="rId10"/>
    <p:sldId id="305" r:id="rId11"/>
    <p:sldId id="307" r:id="rId12"/>
    <p:sldId id="310" r:id="rId13"/>
    <p:sldId id="309" r:id="rId14"/>
    <p:sldId id="316" r:id="rId15"/>
    <p:sldId id="313" r:id="rId16"/>
    <p:sldId id="298" r:id="rId17"/>
    <p:sldId id="302" r:id="rId18"/>
    <p:sldId id="336" r:id="rId19"/>
    <p:sldId id="34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4FF"/>
    <a:srgbClr val="33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-7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58B91-8F88-4223-B92E-9C6017FDFA7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3CC6DAA-84A1-4A12-A232-0DA13B2C8B09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Introduction</a:t>
          </a:r>
        </a:p>
      </dgm:t>
    </dgm:pt>
    <dgm:pt modelId="{FF82DFC5-FAE3-42B4-B2B2-4DA7669D15F4}" type="parTrans" cxnId="{8383DF28-463B-408C-A1FB-05E83983D141}">
      <dgm:prSet/>
      <dgm:spPr/>
      <dgm:t>
        <a:bodyPr/>
        <a:lstStyle/>
        <a:p>
          <a:endParaRPr lang="en-IN"/>
        </a:p>
      </dgm:t>
    </dgm:pt>
    <dgm:pt modelId="{B8EEC945-8BE3-468C-B436-1670391BF9DE}" type="sibTrans" cxnId="{8383DF28-463B-408C-A1FB-05E83983D141}">
      <dgm:prSet/>
      <dgm:spPr/>
      <dgm:t>
        <a:bodyPr/>
        <a:lstStyle/>
        <a:p>
          <a:endParaRPr lang="en-IN"/>
        </a:p>
      </dgm:t>
    </dgm:pt>
    <dgm:pt modelId="{6CC54243-0D15-4A3C-A09A-AEE8946D788F}" type="pres">
      <dgm:prSet presAssocID="{E8B58B91-8F88-4223-B92E-9C6017FDFA7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C64E7A6-FD1E-41BC-9707-CFC6BE18D474}" type="pres">
      <dgm:prSet presAssocID="{C3CC6DAA-84A1-4A12-A232-0DA13B2C8B09}" presName="parentText" presStyleLbl="node1" presStyleIdx="0" presStyleCnt="1">
        <dgm:presLayoutVars>
          <dgm:chMax val="0"/>
          <dgm:bulletEnabled val="1"/>
        </dgm:presLayoutVars>
      </dgm:prSet>
      <dgm:spPr>
        <a:xfrm>
          <a:off x="0" y="8819"/>
          <a:ext cx="10353761" cy="748800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E37E8801-0018-46E1-907C-68EF859FAC87}" type="presOf" srcId="{E8B58B91-8F88-4223-B92E-9C6017FDFA77}" destId="{6CC54243-0D15-4A3C-A09A-AEE8946D788F}" srcOrd="0" destOrd="0" presId="urn:microsoft.com/office/officeart/2005/8/layout/vList2"/>
    <dgm:cxn modelId="{8383DF28-463B-408C-A1FB-05E83983D141}" srcId="{E8B58B91-8F88-4223-B92E-9C6017FDFA77}" destId="{C3CC6DAA-84A1-4A12-A232-0DA13B2C8B09}" srcOrd="0" destOrd="0" parTransId="{FF82DFC5-FAE3-42B4-B2B2-4DA7669D15F4}" sibTransId="{B8EEC945-8BE3-468C-B436-1670391BF9DE}"/>
    <dgm:cxn modelId="{A95C78CF-A5E0-4284-A7F6-8571950940E1}" type="presOf" srcId="{C3CC6DAA-84A1-4A12-A232-0DA13B2C8B09}" destId="{4C64E7A6-FD1E-41BC-9707-CFC6BE18D474}" srcOrd="0" destOrd="0" presId="urn:microsoft.com/office/officeart/2005/8/layout/vList2"/>
    <dgm:cxn modelId="{20341440-EBB7-43B8-B50D-48ED075B8D48}" type="presParOf" srcId="{6CC54243-0D15-4A3C-A09A-AEE8946D788F}" destId="{4C64E7A6-FD1E-41BC-9707-CFC6BE18D47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SCREEN-SAVER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ASK YOUR MENTOR</a:t>
          </a:r>
          <a:endParaRPr lang="en-IN" sz="32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r>
            <a:rPr lang="en-US" sz="3100" kern="1200" dirty="0" smtClean="0">
              <a:solidFill>
                <a:srgbClr val="002060"/>
              </a:solidFill>
            </a:rPr>
            <a:t>FOOTER SECTION</a:t>
          </a:r>
          <a:endParaRPr lang="en-IN" sz="3100" kern="1200" dirty="0">
            <a:solidFill>
              <a:srgbClr val="002060"/>
            </a:solidFill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HOME PAGE</a:t>
          </a:r>
          <a:endParaRPr lang="en-IN" sz="31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1DE41-6B7B-4908-8A7D-4CDA53A30DC5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E9F241-8749-4452-B669-17378E001496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r>
            <a:rPr lang="en-US" sz="3500" kern="1200" dirty="0" smtClean="0">
              <a:solidFill>
                <a:srgbClr val="002060"/>
              </a:solidFill>
            </a:rPr>
            <a:t>The APPLICATIONS AVAILABLE</a:t>
          </a:r>
          <a:endParaRPr lang="en-IN" sz="3500" kern="1200" dirty="0">
            <a:solidFill>
              <a:srgbClr val="002060"/>
            </a:solidFill>
          </a:endParaRPr>
        </a:p>
      </dgm:t>
    </dgm:pt>
    <dgm:pt modelId="{48267BAA-7660-49F4-882F-ACEDC51E8B40}" type="parTrans" cxnId="{9DC4663B-CEB9-483A-9567-F234E7F15B27}">
      <dgm:prSet/>
      <dgm:spPr/>
      <dgm:t>
        <a:bodyPr/>
        <a:lstStyle/>
        <a:p>
          <a:endParaRPr lang="en-IN"/>
        </a:p>
      </dgm:t>
    </dgm:pt>
    <dgm:pt modelId="{38369986-EC8A-4CF6-A1C4-7541376DC208}" type="sibTrans" cxnId="{9DC4663B-CEB9-483A-9567-F234E7F15B27}">
      <dgm:prSet/>
      <dgm:spPr/>
      <dgm:t>
        <a:bodyPr/>
        <a:lstStyle/>
        <a:p>
          <a:endParaRPr lang="en-IN"/>
        </a:p>
      </dgm:t>
    </dgm:pt>
    <dgm:pt modelId="{E0EEE6AF-59BB-4549-A0C1-4338D18DBB03}" type="pres">
      <dgm:prSet presAssocID="{9421DE41-6B7B-4908-8A7D-4CDA53A30D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93C0E4F-8610-4666-8B71-52BA7BC5F3EF}" type="pres">
      <dgm:prSet presAssocID="{1CE9F241-8749-4452-B669-17378E001496}" presName="parentText" presStyleLbl="node1" presStyleIdx="0" presStyleCnt="1">
        <dgm:presLayoutVars>
          <dgm:chMax val="0"/>
          <dgm:bulletEnabled val="1"/>
        </dgm:presLayoutVars>
      </dgm:prSet>
      <dgm:spPr>
        <a:xfrm>
          <a:off x="0" y="7372"/>
          <a:ext cx="10353761" cy="804960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9DC4663B-CEB9-483A-9567-F234E7F15B27}" srcId="{9421DE41-6B7B-4908-8A7D-4CDA53A30DC5}" destId="{1CE9F241-8749-4452-B669-17378E001496}" srcOrd="0" destOrd="0" parTransId="{48267BAA-7660-49F4-882F-ACEDC51E8B40}" sibTransId="{38369986-EC8A-4CF6-A1C4-7541376DC208}"/>
    <dgm:cxn modelId="{34C0E206-D8BC-4D3E-8D13-D859B9D0C1D2}" type="presOf" srcId="{9421DE41-6B7B-4908-8A7D-4CDA53A30DC5}" destId="{E0EEE6AF-59BB-4549-A0C1-4338D18DBB03}" srcOrd="0" destOrd="0" presId="urn:microsoft.com/office/officeart/2005/8/layout/vList2"/>
    <dgm:cxn modelId="{853785A1-7BC5-4C7C-816D-39244B7C7911}" type="presOf" srcId="{1CE9F241-8749-4452-B669-17378E001496}" destId="{493C0E4F-8610-4666-8B71-52BA7BC5F3EF}" srcOrd="0" destOrd="0" presId="urn:microsoft.com/office/officeart/2005/8/layout/vList2"/>
    <dgm:cxn modelId="{F726BEF1-D883-40B6-9AAB-A860F4260A00}" type="presParOf" srcId="{E0EEE6AF-59BB-4549-A0C1-4338D18DBB03}" destId="{493C0E4F-8610-4666-8B71-52BA7BC5F3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447F1C-9197-459A-954D-3451431A4B2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96BB69-BCEA-4C05-83AC-C0CB136B6ED3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CALCULATOR</a:t>
          </a:r>
          <a:endParaRPr lang="en-IN" dirty="0"/>
        </a:p>
      </dgm:t>
    </dgm:pt>
    <dgm:pt modelId="{93897635-2D27-4AC1-8C29-3CD33331422A}" type="parTrans" cxnId="{3F2AEE14-AC9C-47C2-BA9F-32CBBC7EE69C}">
      <dgm:prSet/>
      <dgm:spPr/>
      <dgm:t>
        <a:bodyPr/>
        <a:lstStyle/>
        <a:p>
          <a:endParaRPr lang="en-IN"/>
        </a:p>
      </dgm:t>
    </dgm:pt>
    <dgm:pt modelId="{5F5AA737-F3F6-43C8-8983-77D86E04224D}" type="sibTrans" cxnId="{3F2AEE14-AC9C-47C2-BA9F-32CBBC7EE69C}">
      <dgm:prSet/>
      <dgm:spPr/>
      <dgm:t>
        <a:bodyPr/>
        <a:lstStyle/>
        <a:p>
          <a:endParaRPr lang="en-IN"/>
        </a:p>
      </dgm:t>
    </dgm:pt>
    <dgm:pt modelId="{23D50469-7E6F-47B3-B8EA-2781FB8170B5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E-CONTENT</a:t>
          </a:r>
          <a:endParaRPr lang="en-IN" dirty="0"/>
        </a:p>
      </dgm:t>
    </dgm:pt>
    <dgm:pt modelId="{104D5B76-13DF-4025-B059-7BFE98628F5A}" type="parTrans" cxnId="{78394E45-8F60-43D2-9F22-F2AAF1A97243}">
      <dgm:prSet/>
      <dgm:spPr/>
      <dgm:t>
        <a:bodyPr/>
        <a:lstStyle/>
        <a:p>
          <a:endParaRPr lang="en-IN"/>
        </a:p>
      </dgm:t>
    </dgm:pt>
    <dgm:pt modelId="{67C93A43-0DA7-4C49-9EC0-8766A83DBC5C}" type="sibTrans" cxnId="{78394E45-8F60-43D2-9F22-F2AAF1A97243}">
      <dgm:prSet/>
      <dgm:spPr/>
      <dgm:t>
        <a:bodyPr/>
        <a:lstStyle/>
        <a:p>
          <a:endParaRPr lang="en-IN"/>
        </a:p>
      </dgm:t>
    </dgm:pt>
    <dgm:pt modelId="{1D195841-8CB8-45B7-99F7-52A1392E5D92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GAMES</a:t>
          </a:r>
          <a:endParaRPr lang="en-IN" dirty="0"/>
        </a:p>
      </dgm:t>
    </dgm:pt>
    <dgm:pt modelId="{C8CD3389-9DCF-4A9C-827A-F04344656579}" type="parTrans" cxnId="{87BE72A7-A112-4D6D-9754-9C8BF08350CA}">
      <dgm:prSet/>
      <dgm:spPr/>
      <dgm:t>
        <a:bodyPr/>
        <a:lstStyle/>
        <a:p>
          <a:endParaRPr lang="en-IN"/>
        </a:p>
      </dgm:t>
    </dgm:pt>
    <dgm:pt modelId="{4DD6FABE-D4D4-4DE6-BBD0-5F2996AFE7EA}" type="sibTrans" cxnId="{87BE72A7-A112-4D6D-9754-9C8BF08350CA}">
      <dgm:prSet/>
      <dgm:spPr/>
      <dgm:t>
        <a:bodyPr/>
        <a:lstStyle/>
        <a:p>
          <a:endParaRPr lang="en-IN"/>
        </a:p>
      </dgm:t>
    </dgm:pt>
    <dgm:pt modelId="{D294B3AC-3AB9-4BA8-A878-C29D20E677C4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RESUME BUILDER</a:t>
          </a:r>
          <a:endParaRPr lang="en-IN" dirty="0"/>
        </a:p>
      </dgm:t>
    </dgm:pt>
    <dgm:pt modelId="{6581C496-ADFB-48E0-9905-DCE5B143F9D2}" type="parTrans" cxnId="{7D0B0CBA-8AE3-41AE-B321-3160C27B7961}">
      <dgm:prSet/>
      <dgm:spPr/>
      <dgm:t>
        <a:bodyPr/>
        <a:lstStyle/>
        <a:p>
          <a:endParaRPr lang="en-IN"/>
        </a:p>
      </dgm:t>
    </dgm:pt>
    <dgm:pt modelId="{E1FD5ABA-7FEE-4248-BC07-A1762119D111}" type="sibTrans" cxnId="{7D0B0CBA-8AE3-41AE-B321-3160C27B7961}">
      <dgm:prSet/>
      <dgm:spPr/>
      <dgm:t>
        <a:bodyPr/>
        <a:lstStyle/>
        <a:p>
          <a:endParaRPr lang="en-IN"/>
        </a:p>
      </dgm:t>
    </dgm:pt>
    <dgm:pt modelId="{6456F4F5-1141-4E05-9AE5-46353952FA37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SCREEN SAVER</a:t>
          </a:r>
          <a:endParaRPr lang="en-IN" dirty="0"/>
        </a:p>
      </dgm:t>
    </dgm:pt>
    <dgm:pt modelId="{076FB781-874A-4C3B-B20B-56AA577FC2A2}" type="parTrans" cxnId="{EDEC252B-39C9-4705-BAA2-67853DD1651E}">
      <dgm:prSet/>
      <dgm:spPr/>
      <dgm:t>
        <a:bodyPr/>
        <a:lstStyle/>
        <a:p>
          <a:endParaRPr lang="en-IN"/>
        </a:p>
      </dgm:t>
    </dgm:pt>
    <dgm:pt modelId="{E0B7CAA1-65F4-42E7-81FB-421AC2370C9D}" type="sibTrans" cxnId="{EDEC252B-39C9-4705-BAA2-67853DD1651E}">
      <dgm:prSet/>
      <dgm:spPr/>
      <dgm:t>
        <a:bodyPr/>
        <a:lstStyle/>
        <a:p>
          <a:endParaRPr lang="en-IN"/>
        </a:p>
      </dgm:t>
    </dgm:pt>
    <dgm:pt modelId="{60571308-097B-4A0D-83A2-6ED40502DD43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ASK YOUR MENTOR</a:t>
          </a:r>
          <a:endParaRPr lang="en-IN" dirty="0"/>
        </a:p>
      </dgm:t>
    </dgm:pt>
    <dgm:pt modelId="{6E4EB6DC-3601-4C69-93E0-CA91C87DD457}" type="parTrans" cxnId="{A55C014E-4229-4781-AA7C-1710ECF9F814}">
      <dgm:prSet/>
      <dgm:spPr/>
      <dgm:t>
        <a:bodyPr/>
        <a:lstStyle/>
        <a:p>
          <a:endParaRPr lang="en-IN"/>
        </a:p>
      </dgm:t>
    </dgm:pt>
    <dgm:pt modelId="{4BAEC95A-4ABE-4E2D-8883-4E98665E087A}" type="sibTrans" cxnId="{A55C014E-4229-4781-AA7C-1710ECF9F814}">
      <dgm:prSet/>
      <dgm:spPr/>
      <dgm:t>
        <a:bodyPr/>
        <a:lstStyle/>
        <a:p>
          <a:endParaRPr lang="en-IN"/>
        </a:p>
      </dgm:t>
    </dgm:pt>
    <dgm:pt modelId="{697CB270-4D6E-4657-B017-F17813F55CFB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smtClean="0"/>
            <a:t>TO-DO LIST</a:t>
          </a:r>
          <a:endParaRPr lang="en-IN" dirty="0"/>
        </a:p>
      </dgm:t>
    </dgm:pt>
    <dgm:pt modelId="{EDB955B3-ED65-4929-A69F-30143F868D08}" type="sibTrans" cxnId="{3F4BC597-985F-40F3-BD35-45ED1E3A1B22}">
      <dgm:prSet/>
      <dgm:spPr/>
      <dgm:t>
        <a:bodyPr/>
        <a:lstStyle/>
        <a:p>
          <a:endParaRPr lang="en-IN"/>
        </a:p>
      </dgm:t>
    </dgm:pt>
    <dgm:pt modelId="{070D5A67-CEC9-4787-BED8-65CC09190134}" type="parTrans" cxnId="{3F4BC597-985F-40F3-BD35-45ED1E3A1B22}">
      <dgm:prSet/>
      <dgm:spPr/>
      <dgm:t>
        <a:bodyPr/>
        <a:lstStyle/>
        <a:p>
          <a:endParaRPr lang="en-IN"/>
        </a:p>
      </dgm:t>
    </dgm:pt>
    <dgm:pt modelId="{E50CDDF8-E0E0-4308-900F-1939718F7168}" type="pres">
      <dgm:prSet presAssocID="{86447F1C-9197-459A-954D-3451431A4B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1D282FA-4054-44C1-9607-F34B6757DE94}" type="pres">
      <dgm:prSet presAssocID="{697CB270-4D6E-4657-B017-F17813F55CFB}" presName="composite" presStyleCnt="0"/>
      <dgm:spPr/>
    </dgm:pt>
    <dgm:pt modelId="{D615E77C-9D40-4829-BDDD-8B4962139AD0}" type="pres">
      <dgm:prSet presAssocID="{697CB270-4D6E-4657-B017-F17813F55CFB}" presName="rect1" presStyleLbl="tr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0EDC7A-139C-4477-9287-1138D50736B8}" type="pres">
      <dgm:prSet presAssocID="{697CB270-4D6E-4657-B017-F17813F55CFB}" presName="rect2" presStyleLbl="fgImgPlace1" presStyleIdx="0" presStyleCnt="7" custLinFactNeighborY="93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en-IN"/>
        </a:p>
      </dgm:t>
    </dgm:pt>
    <dgm:pt modelId="{994EDAA1-38C4-48CE-9452-AE50847D1229}" type="pres">
      <dgm:prSet presAssocID="{EDB955B3-ED65-4929-A69F-30143F868D08}" presName="sibTrans" presStyleCnt="0"/>
      <dgm:spPr/>
    </dgm:pt>
    <dgm:pt modelId="{644B8398-02CC-4195-8A44-F489567B0F61}" type="pres">
      <dgm:prSet presAssocID="{C096BB69-BCEA-4C05-83AC-C0CB136B6ED3}" presName="composite" presStyleCnt="0"/>
      <dgm:spPr/>
    </dgm:pt>
    <dgm:pt modelId="{2AC7044E-1A9F-41E5-BE1C-67D1E273D904}" type="pres">
      <dgm:prSet presAssocID="{C096BB69-BCEA-4C05-83AC-C0CB136B6ED3}" presName="rect1" presStyleLbl="tr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38057D-CEFF-448A-B463-76EB74FAA047}" type="pres">
      <dgm:prSet presAssocID="{C096BB69-BCEA-4C05-83AC-C0CB136B6ED3}" presName="rect2" presStyleLbl="fgImgPlace1" presStyleIdx="1" presStyleCnt="7" custLinFactNeighborY="826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IN"/>
        </a:p>
      </dgm:t>
    </dgm:pt>
    <dgm:pt modelId="{05AA1CCE-87E0-410C-AF56-BD3D4EA4C543}" type="pres">
      <dgm:prSet presAssocID="{5F5AA737-F3F6-43C8-8983-77D86E04224D}" presName="sibTrans" presStyleCnt="0"/>
      <dgm:spPr/>
    </dgm:pt>
    <dgm:pt modelId="{48CBD7E8-AE80-4239-AAE6-1E4F7A6EB1D9}" type="pres">
      <dgm:prSet presAssocID="{23D50469-7E6F-47B3-B8EA-2781FB8170B5}" presName="composite" presStyleCnt="0"/>
      <dgm:spPr/>
    </dgm:pt>
    <dgm:pt modelId="{2829CA18-DE85-4743-8CFF-357F9ADF470B}" type="pres">
      <dgm:prSet presAssocID="{23D50469-7E6F-47B3-B8EA-2781FB8170B5}" presName="rect1" presStyleLbl="tr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E0F7B3B-CB62-4C46-8A0D-783E12A2BEE3}" type="pres">
      <dgm:prSet presAssocID="{23D50469-7E6F-47B3-B8EA-2781FB8170B5}" presName="rect2" presStyleLbl="fgImgPlace1" presStyleIdx="2" presStyleCnt="7" custLinFactNeighborX="6201" custLinFactNeighborY="103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</dgm:spPr>
      <dgm:t>
        <a:bodyPr/>
        <a:lstStyle/>
        <a:p>
          <a:endParaRPr lang="en-IN"/>
        </a:p>
      </dgm:t>
    </dgm:pt>
    <dgm:pt modelId="{8FE72FB7-2F27-40A9-B0B0-3AE256DFFA96}" type="pres">
      <dgm:prSet presAssocID="{67C93A43-0DA7-4C49-9EC0-8766A83DBC5C}" presName="sibTrans" presStyleCnt="0"/>
      <dgm:spPr/>
    </dgm:pt>
    <dgm:pt modelId="{B340F4D5-C309-4CDB-934C-FBF540860C1F}" type="pres">
      <dgm:prSet presAssocID="{1D195841-8CB8-45B7-99F7-52A1392E5D92}" presName="composite" presStyleCnt="0"/>
      <dgm:spPr/>
    </dgm:pt>
    <dgm:pt modelId="{5E2482BC-0C68-449D-BD15-9215C7932A54}" type="pres">
      <dgm:prSet presAssocID="{1D195841-8CB8-45B7-99F7-52A1392E5D92}" presName="rect1" presStyleLbl="tr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17657D-E444-444A-9A5C-D58ABB8F6BDF}" type="pres">
      <dgm:prSet presAssocID="{1D195841-8CB8-45B7-99F7-52A1392E5D92}" presName="rect2" presStyleLbl="fgImgPlace1" presStyleIdx="3" presStyleCnt="7" custLinFactNeighborX="-1550" custLinFactNeighborY="826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3000" r="-93000"/>
          </a:stretch>
        </a:blipFill>
      </dgm:spPr>
      <dgm:t>
        <a:bodyPr/>
        <a:lstStyle/>
        <a:p>
          <a:endParaRPr lang="en-IN"/>
        </a:p>
      </dgm:t>
    </dgm:pt>
    <dgm:pt modelId="{9EA5DA56-7EFB-4722-9128-C12A3D5352E2}" type="pres">
      <dgm:prSet presAssocID="{4DD6FABE-D4D4-4DE6-BBD0-5F2996AFE7EA}" presName="sibTrans" presStyleCnt="0"/>
      <dgm:spPr/>
    </dgm:pt>
    <dgm:pt modelId="{8756741D-D274-43E6-8BEC-75A0683D14E9}" type="pres">
      <dgm:prSet presAssocID="{D294B3AC-3AB9-4BA8-A878-C29D20E677C4}" presName="composite" presStyleCnt="0"/>
      <dgm:spPr/>
    </dgm:pt>
    <dgm:pt modelId="{08770778-1C21-4F75-AA14-DFE191079CB5}" type="pres">
      <dgm:prSet presAssocID="{D294B3AC-3AB9-4BA8-A878-C29D20E677C4}" presName="rect1" presStyleLbl="tr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3B0CEB4-093F-420C-98D7-69733A8D7F8C}" type="pres">
      <dgm:prSet presAssocID="{D294B3AC-3AB9-4BA8-A878-C29D20E677C4}" presName="rect2" presStyleLbl="fgImgPlace1" presStyleIdx="4" presStyleCnt="7" custLinFactNeighborY="1033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  <dgm:t>
        <a:bodyPr/>
        <a:lstStyle/>
        <a:p>
          <a:endParaRPr lang="en-IN"/>
        </a:p>
      </dgm:t>
    </dgm:pt>
    <dgm:pt modelId="{0BF2EE76-685D-41CD-9457-B8D0F3819D5B}" type="pres">
      <dgm:prSet presAssocID="{E1FD5ABA-7FEE-4248-BC07-A1762119D111}" presName="sibTrans" presStyleCnt="0"/>
      <dgm:spPr/>
    </dgm:pt>
    <dgm:pt modelId="{9168C24E-BB6B-487D-99EA-2BB1BE8EFAFB}" type="pres">
      <dgm:prSet presAssocID="{6456F4F5-1141-4E05-9AE5-46353952FA37}" presName="composite" presStyleCnt="0"/>
      <dgm:spPr/>
    </dgm:pt>
    <dgm:pt modelId="{ECDA6113-580A-4E2E-A446-0749FF8AAA01}" type="pres">
      <dgm:prSet presAssocID="{6456F4F5-1141-4E05-9AE5-46353952FA37}" presName="rect1" presStyleLbl="tr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FB7EB3-4AF2-4941-9EFC-B61531BC98B2}" type="pres">
      <dgm:prSet presAssocID="{6456F4F5-1141-4E05-9AE5-46353952FA37}" presName="rect2" presStyleLbl="fgImgPlace1" presStyleIdx="5" presStyleCnt="7" custLinFactNeighborY="1033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5A5D1A79-3731-4536-9A02-FD1AA76A7B7F}" type="pres">
      <dgm:prSet presAssocID="{E0B7CAA1-65F4-42E7-81FB-421AC2370C9D}" presName="sibTrans" presStyleCnt="0"/>
      <dgm:spPr/>
    </dgm:pt>
    <dgm:pt modelId="{3879892B-3955-41C2-AD06-E0D1EA725BE6}" type="pres">
      <dgm:prSet presAssocID="{60571308-097B-4A0D-83A2-6ED40502DD43}" presName="composite" presStyleCnt="0"/>
      <dgm:spPr/>
    </dgm:pt>
    <dgm:pt modelId="{91D032C7-1F0C-48ED-8F2B-FC3D695241B2}" type="pres">
      <dgm:prSet presAssocID="{60571308-097B-4A0D-83A2-6ED40502DD43}" presName="rect1" presStyleLbl="tr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9FD482F-B595-4625-BD30-E7CB534D6B58}" type="pres">
      <dgm:prSet presAssocID="{60571308-097B-4A0D-83A2-6ED40502DD43}" presName="rect2" presStyleLbl="fgImgPlace1" presStyleIdx="6" presStyleCnt="7" custLinFactNeighborX="-4651" custLinFactNeighborY="1240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IN"/>
        </a:p>
      </dgm:t>
    </dgm:pt>
  </dgm:ptLst>
  <dgm:cxnLst>
    <dgm:cxn modelId="{AFF2ECB0-CD9B-4E12-A1D7-E056E0B7A1F4}" type="presOf" srcId="{D294B3AC-3AB9-4BA8-A878-C29D20E677C4}" destId="{08770778-1C21-4F75-AA14-DFE191079CB5}" srcOrd="0" destOrd="0" presId="urn:microsoft.com/office/officeart/2008/layout/PictureStrips"/>
    <dgm:cxn modelId="{87BE72A7-A112-4D6D-9754-9C8BF08350CA}" srcId="{86447F1C-9197-459A-954D-3451431A4B26}" destId="{1D195841-8CB8-45B7-99F7-52A1392E5D92}" srcOrd="3" destOrd="0" parTransId="{C8CD3389-9DCF-4A9C-827A-F04344656579}" sibTransId="{4DD6FABE-D4D4-4DE6-BBD0-5F2996AFE7EA}"/>
    <dgm:cxn modelId="{EDEC252B-39C9-4705-BAA2-67853DD1651E}" srcId="{86447F1C-9197-459A-954D-3451431A4B26}" destId="{6456F4F5-1141-4E05-9AE5-46353952FA37}" srcOrd="5" destOrd="0" parTransId="{076FB781-874A-4C3B-B20B-56AA577FC2A2}" sibTransId="{E0B7CAA1-65F4-42E7-81FB-421AC2370C9D}"/>
    <dgm:cxn modelId="{8324A8B7-6B70-444F-97D9-EB29C8C3C508}" type="presOf" srcId="{697CB270-4D6E-4657-B017-F17813F55CFB}" destId="{D615E77C-9D40-4829-BDDD-8B4962139AD0}" srcOrd="0" destOrd="0" presId="urn:microsoft.com/office/officeart/2008/layout/PictureStrips"/>
    <dgm:cxn modelId="{46803B67-EEC6-4584-8905-D774DA573731}" type="presOf" srcId="{C096BB69-BCEA-4C05-83AC-C0CB136B6ED3}" destId="{2AC7044E-1A9F-41E5-BE1C-67D1E273D904}" srcOrd="0" destOrd="0" presId="urn:microsoft.com/office/officeart/2008/layout/PictureStrips"/>
    <dgm:cxn modelId="{9BB9E54E-ED69-49E6-9DF2-C0AD1CB8CBBF}" type="presOf" srcId="{60571308-097B-4A0D-83A2-6ED40502DD43}" destId="{91D032C7-1F0C-48ED-8F2B-FC3D695241B2}" srcOrd="0" destOrd="0" presId="urn:microsoft.com/office/officeart/2008/layout/PictureStrips"/>
    <dgm:cxn modelId="{7D0B0CBA-8AE3-41AE-B321-3160C27B7961}" srcId="{86447F1C-9197-459A-954D-3451431A4B26}" destId="{D294B3AC-3AB9-4BA8-A878-C29D20E677C4}" srcOrd="4" destOrd="0" parTransId="{6581C496-ADFB-48E0-9905-DCE5B143F9D2}" sibTransId="{E1FD5ABA-7FEE-4248-BC07-A1762119D111}"/>
    <dgm:cxn modelId="{3F2AEE14-AC9C-47C2-BA9F-32CBBC7EE69C}" srcId="{86447F1C-9197-459A-954D-3451431A4B26}" destId="{C096BB69-BCEA-4C05-83AC-C0CB136B6ED3}" srcOrd="1" destOrd="0" parTransId="{93897635-2D27-4AC1-8C29-3CD33331422A}" sibTransId="{5F5AA737-F3F6-43C8-8983-77D86E04224D}"/>
    <dgm:cxn modelId="{3F4BC597-985F-40F3-BD35-45ED1E3A1B22}" srcId="{86447F1C-9197-459A-954D-3451431A4B26}" destId="{697CB270-4D6E-4657-B017-F17813F55CFB}" srcOrd="0" destOrd="0" parTransId="{070D5A67-CEC9-4787-BED8-65CC09190134}" sibTransId="{EDB955B3-ED65-4929-A69F-30143F868D08}"/>
    <dgm:cxn modelId="{10DF3D1D-8A76-4435-98BD-2D73598BB495}" type="presOf" srcId="{23D50469-7E6F-47B3-B8EA-2781FB8170B5}" destId="{2829CA18-DE85-4743-8CFF-357F9ADF470B}" srcOrd="0" destOrd="0" presId="urn:microsoft.com/office/officeart/2008/layout/PictureStrips"/>
    <dgm:cxn modelId="{A55C014E-4229-4781-AA7C-1710ECF9F814}" srcId="{86447F1C-9197-459A-954D-3451431A4B26}" destId="{60571308-097B-4A0D-83A2-6ED40502DD43}" srcOrd="6" destOrd="0" parTransId="{6E4EB6DC-3601-4C69-93E0-CA91C87DD457}" sibTransId="{4BAEC95A-4ABE-4E2D-8883-4E98665E087A}"/>
    <dgm:cxn modelId="{0247C9A9-2E00-4718-B1E8-63B391075EA7}" type="presOf" srcId="{6456F4F5-1141-4E05-9AE5-46353952FA37}" destId="{ECDA6113-580A-4E2E-A446-0749FF8AAA01}" srcOrd="0" destOrd="0" presId="urn:microsoft.com/office/officeart/2008/layout/PictureStrips"/>
    <dgm:cxn modelId="{32ADAA02-F8FF-468E-84CF-A42EE75E56AE}" type="presOf" srcId="{1D195841-8CB8-45B7-99F7-52A1392E5D92}" destId="{5E2482BC-0C68-449D-BD15-9215C7932A54}" srcOrd="0" destOrd="0" presId="urn:microsoft.com/office/officeart/2008/layout/PictureStrips"/>
    <dgm:cxn modelId="{3D79BA9E-FD97-4283-97B0-A711645A4C2F}" type="presOf" srcId="{86447F1C-9197-459A-954D-3451431A4B26}" destId="{E50CDDF8-E0E0-4308-900F-1939718F7168}" srcOrd="0" destOrd="0" presId="urn:microsoft.com/office/officeart/2008/layout/PictureStrips"/>
    <dgm:cxn modelId="{78394E45-8F60-43D2-9F22-F2AAF1A97243}" srcId="{86447F1C-9197-459A-954D-3451431A4B26}" destId="{23D50469-7E6F-47B3-B8EA-2781FB8170B5}" srcOrd="2" destOrd="0" parTransId="{104D5B76-13DF-4025-B059-7BFE98628F5A}" sibTransId="{67C93A43-0DA7-4C49-9EC0-8766A83DBC5C}"/>
    <dgm:cxn modelId="{D3F509A8-EED1-455A-90DD-69E538A95156}" type="presParOf" srcId="{E50CDDF8-E0E0-4308-900F-1939718F7168}" destId="{71D282FA-4054-44C1-9607-F34B6757DE94}" srcOrd="0" destOrd="0" presId="urn:microsoft.com/office/officeart/2008/layout/PictureStrips"/>
    <dgm:cxn modelId="{1B663559-7700-472A-B720-3A47351EBA40}" type="presParOf" srcId="{71D282FA-4054-44C1-9607-F34B6757DE94}" destId="{D615E77C-9D40-4829-BDDD-8B4962139AD0}" srcOrd="0" destOrd="0" presId="urn:microsoft.com/office/officeart/2008/layout/PictureStrips"/>
    <dgm:cxn modelId="{5589DCDA-B719-4BD9-BD6E-096B79C4B7BF}" type="presParOf" srcId="{71D282FA-4054-44C1-9607-F34B6757DE94}" destId="{EA0EDC7A-139C-4477-9287-1138D50736B8}" srcOrd="1" destOrd="0" presId="urn:microsoft.com/office/officeart/2008/layout/PictureStrips"/>
    <dgm:cxn modelId="{6D8431D8-878A-4AD3-BC67-FFF0F2D68590}" type="presParOf" srcId="{E50CDDF8-E0E0-4308-900F-1939718F7168}" destId="{994EDAA1-38C4-48CE-9452-AE50847D1229}" srcOrd="1" destOrd="0" presId="urn:microsoft.com/office/officeart/2008/layout/PictureStrips"/>
    <dgm:cxn modelId="{10D89759-B49F-4A7B-979C-3933F67A0319}" type="presParOf" srcId="{E50CDDF8-E0E0-4308-900F-1939718F7168}" destId="{644B8398-02CC-4195-8A44-F489567B0F61}" srcOrd="2" destOrd="0" presId="urn:microsoft.com/office/officeart/2008/layout/PictureStrips"/>
    <dgm:cxn modelId="{9D7E8D51-31C1-4311-95EC-56EEDD554798}" type="presParOf" srcId="{644B8398-02CC-4195-8A44-F489567B0F61}" destId="{2AC7044E-1A9F-41E5-BE1C-67D1E273D904}" srcOrd="0" destOrd="0" presId="urn:microsoft.com/office/officeart/2008/layout/PictureStrips"/>
    <dgm:cxn modelId="{C119CEE3-999C-4E8B-95B9-195A85A41BE9}" type="presParOf" srcId="{644B8398-02CC-4195-8A44-F489567B0F61}" destId="{5B38057D-CEFF-448A-B463-76EB74FAA047}" srcOrd="1" destOrd="0" presId="urn:microsoft.com/office/officeart/2008/layout/PictureStrips"/>
    <dgm:cxn modelId="{7EFDED17-9426-4629-B58A-8A00A9FD0B25}" type="presParOf" srcId="{E50CDDF8-E0E0-4308-900F-1939718F7168}" destId="{05AA1CCE-87E0-410C-AF56-BD3D4EA4C543}" srcOrd="3" destOrd="0" presId="urn:microsoft.com/office/officeart/2008/layout/PictureStrips"/>
    <dgm:cxn modelId="{C940AC80-9621-4323-B6DF-D4D63E128B49}" type="presParOf" srcId="{E50CDDF8-E0E0-4308-900F-1939718F7168}" destId="{48CBD7E8-AE80-4239-AAE6-1E4F7A6EB1D9}" srcOrd="4" destOrd="0" presId="urn:microsoft.com/office/officeart/2008/layout/PictureStrips"/>
    <dgm:cxn modelId="{B0A73225-0C0F-4813-AC35-12A0F0AFE315}" type="presParOf" srcId="{48CBD7E8-AE80-4239-AAE6-1E4F7A6EB1D9}" destId="{2829CA18-DE85-4743-8CFF-357F9ADF470B}" srcOrd="0" destOrd="0" presId="urn:microsoft.com/office/officeart/2008/layout/PictureStrips"/>
    <dgm:cxn modelId="{67BACA1F-505F-4C9A-A463-61BFE2D9ACDE}" type="presParOf" srcId="{48CBD7E8-AE80-4239-AAE6-1E4F7A6EB1D9}" destId="{7E0F7B3B-CB62-4C46-8A0D-783E12A2BEE3}" srcOrd="1" destOrd="0" presId="urn:microsoft.com/office/officeart/2008/layout/PictureStrips"/>
    <dgm:cxn modelId="{AF5748BD-39B8-46F6-9A93-86B972D487B5}" type="presParOf" srcId="{E50CDDF8-E0E0-4308-900F-1939718F7168}" destId="{8FE72FB7-2F27-40A9-B0B0-3AE256DFFA96}" srcOrd="5" destOrd="0" presId="urn:microsoft.com/office/officeart/2008/layout/PictureStrips"/>
    <dgm:cxn modelId="{82156EAF-0B18-48BB-9231-F1AC1C3B1E9F}" type="presParOf" srcId="{E50CDDF8-E0E0-4308-900F-1939718F7168}" destId="{B340F4D5-C309-4CDB-934C-FBF540860C1F}" srcOrd="6" destOrd="0" presId="urn:microsoft.com/office/officeart/2008/layout/PictureStrips"/>
    <dgm:cxn modelId="{3BE6FEAA-27FE-4BDC-BDA3-9F55E6B74FEA}" type="presParOf" srcId="{B340F4D5-C309-4CDB-934C-FBF540860C1F}" destId="{5E2482BC-0C68-449D-BD15-9215C7932A54}" srcOrd="0" destOrd="0" presId="urn:microsoft.com/office/officeart/2008/layout/PictureStrips"/>
    <dgm:cxn modelId="{915B97AD-63B4-47B4-8B09-70C3A1FB0CEA}" type="presParOf" srcId="{B340F4D5-C309-4CDB-934C-FBF540860C1F}" destId="{1117657D-E444-444A-9A5C-D58ABB8F6BDF}" srcOrd="1" destOrd="0" presId="urn:microsoft.com/office/officeart/2008/layout/PictureStrips"/>
    <dgm:cxn modelId="{C66EB20C-2B2A-48D1-B033-BAC05766E7CF}" type="presParOf" srcId="{E50CDDF8-E0E0-4308-900F-1939718F7168}" destId="{9EA5DA56-7EFB-4722-9128-C12A3D5352E2}" srcOrd="7" destOrd="0" presId="urn:microsoft.com/office/officeart/2008/layout/PictureStrips"/>
    <dgm:cxn modelId="{C0A86BD4-2F69-49AA-9482-AB188FC53E11}" type="presParOf" srcId="{E50CDDF8-E0E0-4308-900F-1939718F7168}" destId="{8756741D-D274-43E6-8BEC-75A0683D14E9}" srcOrd="8" destOrd="0" presId="urn:microsoft.com/office/officeart/2008/layout/PictureStrips"/>
    <dgm:cxn modelId="{64E13C21-AFFB-4483-A8DC-D9CF37A54502}" type="presParOf" srcId="{8756741D-D274-43E6-8BEC-75A0683D14E9}" destId="{08770778-1C21-4F75-AA14-DFE191079CB5}" srcOrd="0" destOrd="0" presId="urn:microsoft.com/office/officeart/2008/layout/PictureStrips"/>
    <dgm:cxn modelId="{98FAAFB9-ADE2-4650-AD44-4124D661250E}" type="presParOf" srcId="{8756741D-D274-43E6-8BEC-75A0683D14E9}" destId="{F3B0CEB4-093F-420C-98D7-69733A8D7F8C}" srcOrd="1" destOrd="0" presId="urn:microsoft.com/office/officeart/2008/layout/PictureStrips"/>
    <dgm:cxn modelId="{F40651F1-A628-4AEE-865A-AA1BE9317B91}" type="presParOf" srcId="{E50CDDF8-E0E0-4308-900F-1939718F7168}" destId="{0BF2EE76-685D-41CD-9457-B8D0F3819D5B}" srcOrd="9" destOrd="0" presId="urn:microsoft.com/office/officeart/2008/layout/PictureStrips"/>
    <dgm:cxn modelId="{AB35C8D7-4843-4DCE-A056-8834B57CEAC8}" type="presParOf" srcId="{E50CDDF8-E0E0-4308-900F-1939718F7168}" destId="{9168C24E-BB6B-487D-99EA-2BB1BE8EFAFB}" srcOrd="10" destOrd="0" presId="urn:microsoft.com/office/officeart/2008/layout/PictureStrips"/>
    <dgm:cxn modelId="{58E7E144-2B89-437C-94E4-E98A8BC28058}" type="presParOf" srcId="{9168C24E-BB6B-487D-99EA-2BB1BE8EFAFB}" destId="{ECDA6113-580A-4E2E-A446-0749FF8AAA01}" srcOrd="0" destOrd="0" presId="urn:microsoft.com/office/officeart/2008/layout/PictureStrips"/>
    <dgm:cxn modelId="{C26C974E-895E-4C83-BCBA-ECB46D357E73}" type="presParOf" srcId="{9168C24E-BB6B-487D-99EA-2BB1BE8EFAFB}" destId="{5AFB7EB3-4AF2-4941-9EFC-B61531BC98B2}" srcOrd="1" destOrd="0" presId="urn:microsoft.com/office/officeart/2008/layout/PictureStrips"/>
    <dgm:cxn modelId="{A1A326B3-7DCA-405A-9EF3-EE3FCF4CEEEB}" type="presParOf" srcId="{E50CDDF8-E0E0-4308-900F-1939718F7168}" destId="{5A5D1A79-3731-4536-9A02-FD1AA76A7B7F}" srcOrd="11" destOrd="0" presId="urn:microsoft.com/office/officeart/2008/layout/PictureStrips"/>
    <dgm:cxn modelId="{A207421B-39E2-4C1E-96C9-96599F3D0DDD}" type="presParOf" srcId="{E50CDDF8-E0E0-4308-900F-1939718F7168}" destId="{3879892B-3955-41C2-AD06-E0D1EA725BE6}" srcOrd="12" destOrd="0" presId="urn:microsoft.com/office/officeart/2008/layout/PictureStrips"/>
    <dgm:cxn modelId="{8B576976-0E25-4625-AD87-190AC32C653C}" type="presParOf" srcId="{3879892B-3955-41C2-AD06-E0D1EA725BE6}" destId="{91D032C7-1F0C-48ED-8F2B-FC3D695241B2}" srcOrd="0" destOrd="0" presId="urn:microsoft.com/office/officeart/2008/layout/PictureStrips"/>
    <dgm:cxn modelId="{770CF34B-ADE8-4DB3-8942-86FA2160A6CF}" type="presParOf" srcId="{3879892B-3955-41C2-AD06-E0D1EA725BE6}" destId="{89FD482F-B595-4625-BD30-E7CB534D6B5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TO-DO LIST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CALCULATOR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E-CONTENT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GAMES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80E826-35DE-4A6D-8E77-4FEF2DCF735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63A242-859E-45A5-B986-24226F0AB0DB}">
      <dgm:prSet custT="1"/>
      <dgm:spPr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RESUME-BUILDER</a:t>
          </a:r>
          <a:endParaRPr lang="en-IN" sz="31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gm:t>
    </dgm:pt>
    <dgm:pt modelId="{E52A2E8C-4138-4B82-8241-E0EAC0C63867}" type="parTrans" cxnId="{26378EB1-8543-48E7-A485-9B1AE759100A}">
      <dgm:prSet/>
      <dgm:spPr/>
      <dgm:t>
        <a:bodyPr/>
        <a:lstStyle/>
        <a:p>
          <a:endParaRPr lang="en-IN"/>
        </a:p>
      </dgm:t>
    </dgm:pt>
    <dgm:pt modelId="{92A0A260-2F12-422B-91DD-E920ABDED307}" type="sibTrans" cxnId="{26378EB1-8543-48E7-A485-9B1AE759100A}">
      <dgm:prSet/>
      <dgm:spPr/>
      <dgm:t>
        <a:bodyPr/>
        <a:lstStyle/>
        <a:p>
          <a:endParaRPr lang="en-IN"/>
        </a:p>
      </dgm:t>
    </dgm:pt>
    <dgm:pt modelId="{D9460998-9C1A-447E-9935-1C6016BB0194}" type="pres">
      <dgm:prSet presAssocID="{A280E826-35DE-4A6D-8E77-4FEF2DCF73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201332E-2EC4-4BCA-B746-831F3DBE7759}" type="pres">
      <dgm:prSet presAssocID="{6263A242-859E-45A5-B986-24226F0AB0DB}" presName="parentText" presStyleLbl="node1" presStyleIdx="0" presStyleCnt="1" custLinFactNeighborX="0" custLinFactNeighborY="-4053">
        <dgm:presLayoutVars>
          <dgm:chMax val="0"/>
          <dgm:bulletEnabled val="1"/>
        </dgm:presLayoutVars>
      </dgm:prSet>
      <dgm:spPr>
        <a:xfrm>
          <a:off x="0" y="0"/>
          <a:ext cx="10353761" cy="725399"/>
        </a:xfrm>
        <a:prstGeom prst="roundRect">
          <a:avLst/>
        </a:prstGeom>
      </dgm:spPr>
      <dgm:t>
        <a:bodyPr/>
        <a:lstStyle/>
        <a:p>
          <a:endParaRPr lang="en-IN"/>
        </a:p>
      </dgm:t>
    </dgm:pt>
  </dgm:ptLst>
  <dgm:cxnLst>
    <dgm:cxn modelId="{ACBD9F61-5754-4914-9930-BA8AE3763A3C}" type="presOf" srcId="{6263A242-859E-45A5-B986-24226F0AB0DB}" destId="{D201332E-2EC4-4BCA-B746-831F3DBE7759}" srcOrd="0" destOrd="0" presId="urn:microsoft.com/office/officeart/2005/8/layout/vList2"/>
    <dgm:cxn modelId="{94B69FFF-2DA9-41B3-B4B9-C9B1C2626D21}" type="presOf" srcId="{A280E826-35DE-4A6D-8E77-4FEF2DCF7351}" destId="{D9460998-9C1A-447E-9935-1C6016BB0194}" srcOrd="0" destOrd="0" presId="urn:microsoft.com/office/officeart/2005/8/layout/vList2"/>
    <dgm:cxn modelId="{26378EB1-8543-48E7-A485-9B1AE759100A}" srcId="{A280E826-35DE-4A6D-8E77-4FEF2DCF7351}" destId="{6263A242-859E-45A5-B986-24226F0AB0DB}" srcOrd="0" destOrd="0" parTransId="{E52A2E8C-4138-4B82-8241-E0EAC0C63867}" sibTransId="{92A0A260-2F12-422B-91DD-E920ABDED307}"/>
    <dgm:cxn modelId="{47FC0AC0-BA46-4A94-B38F-FF8BD8AA9D85}" type="presParOf" srcId="{D9460998-9C1A-447E-9935-1C6016BB0194}" destId="{D201332E-2EC4-4BCA-B746-831F3DBE77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4E7A6-FD1E-41BC-9707-CFC6BE18D474}">
      <dsp:nvSpPr>
        <dsp:cNvPr id="0" name=""/>
        <dsp:cNvSpPr/>
      </dsp:nvSpPr>
      <dsp:spPr>
        <a:xfrm>
          <a:off x="0" y="8819"/>
          <a:ext cx="10353761" cy="748800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Introduction</a:t>
          </a:r>
        </a:p>
      </dsp:txBody>
      <dsp:txXfrm>
        <a:off x="36553" y="45372"/>
        <a:ext cx="10280655" cy="6756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621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SCREEN-SAVER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5666" y="35666"/>
        <a:ext cx="10282429" cy="6592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518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ASK YOUR MENTOR</a:t>
          </a:r>
          <a:endParaRPr lang="en-IN" sz="32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sp:txBody>
      <dsp:txXfrm>
        <a:off x="35661" y="35661"/>
        <a:ext cx="10282439" cy="659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26570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FOOTER SECTION</a:t>
          </a:r>
          <a:endParaRPr lang="en-IN" sz="3100" kern="1200" dirty="0">
            <a:solidFill>
              <a:srgbClr val="002060"/>
            </a:solidFill>
          </a:endParaRPr>
        </a:p>
      </dsp:txBody>
      <dsp:txXfrm>
        <a:off x="35468" y="35468"/>
        <a:ext cx="10282825" cy="655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26570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HOME PAGE</a:t>
          </a:r>
          <a:endParaRPr lang="en-IN" sz="31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sp:txBody>
      <dsp:txXfrm>
        <a:off x="35468" y="35468"/>
        <a:ext cx="10282825" cy="655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C0E4F-8610-4666-8B71-52BA7BC5F3EF}">
      <dsp:nvSpPr>
        <dsp:cNvPr id="0" name=""/>
        <dsp:cNvSpPr/>
      </dsp:nvSpPr>
      <dsp:spPr>
        <a:xfrm>
          <a:off x="0" y="7372"/>
          <a:ext cx="10353761" cy="804960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002060"/>
              </a:solidFill>
            </a:rPr>
            <a:t>The APPLICATIONS AVAILABLE</a:t>
          </a:r>
          <a:endParaRPr lang="en-IN" sz="3500" kern="1200" dirty="0">
            <a:solidFill>
              <a:srgbClr val="002060"/>
            </a:solidFill>
          </a:endParaRPr>
        </a:p>
      </dsp:txBody>
      <dsp:txXfrm>
        <a:off x="39295" y="46667"/>
        <a:ext cx="10275171" cy="726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5E77C-9D40-4829-BDDD-8B4962139AD0}">
      <dsp:nvSpPr>
        <dsp:cNvPr id="0" name=""/>
        <dsp:cNvSpPr/>
      </dsp:nvSpPr>
      <dsp:spPr>
        <a:xfrm>
          <a:off x="130784" y="349301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TO-DO LIST</a:t>
          </a:r>
          <a:endParaRPr lang="en-IN" sz="2600" kern="1200" dirty="0"/>
        </a:p>
      </dsp:txBody>
      <dsp:txXfrm>
        <a:off x="130784" y="349301"/>
        <a:ext cx="3135391" cy="979809"/>
      </dsp:txXfrm>
    </dsp:sp>
    <dsp:sp modelId="{EA0EDC7A-139C-4477-9287-1138D50736B8}">
      <dsp:nvSpPr>
        <dsp:cNvPr id="0" name=""/>
        <dsp:cNvSpPr/>
      </dsp:nvSpPr>
      <dsp:spPr>
        <a:xfrm>
          <a:off x="143" y="303462"/>
          <a:ext cx="685866" cy="1028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7044E-1A9F-41E5-BE1C-67D1E273D904}">
      <dsp:nvSpPr>
        <dsp:cNvPr id="0" name=""/>
        <dsp:cNvSpPr/>
      </dsp:nvSpPr>
      <dsp:spPr>
        <a:xfrm>
          <a:off x="3526824" y="349301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CALCULATOR</a:t>
          </a:r>
          <a:endParaRPr lang="en-IN" sz="2600" kern="1200" dirty="0"/>
        </a:p>
      </dsp:txBody>
      <dsp:txXfrm>
        <a:off x="3526824" y="349301"/>
        <a:ext cx="3135391" cy="979809"/>
      </dsp:txXfrm>
    </dsp:sp>
    <dsp:sp modelId="{5B38057D-CEFF-448A-B463-76EB74FAA047}">
      <dsp:nvSpPr>
        <dsp:cNvPr id="0" name=""/>
        <dsp:cNvSpPr/>
      </dsp:nvSpPr>
      <dsp:spPr>
        <a:xfrm>
          <a:off x="3396183" y="292834"/>
          <a:ext cx="685866" cy="10288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CA18-DE85-4743-8CFF-357F9ADF470B}">
      <dsp:nvSpPr>
        <dsp:cNvPr id="0" name=""/>
        <dsp:cNvSpPr/>
      </dsp:nvSpPr>
      <dsp:spPr>
        <a:xfrm>
          <a:off x="6922865" y="349301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E-CONTENT</a:t>
          </a:r>
          <a:endParaRPr lang="en-IN" sz="2600" kern="1200" dirty="0"/>
        </a:p>
      </dsp:txBody>
      <dsp:txXfrm>
        <a:off x="6922865" y="349301"/>
        <a:ext cx="3135391" cy="979809"/>
      </dsp:txXfrm>
    </dsp:sp>
    <dsp:sp modelId="{7E0F7B3B-CB62-4C46-8A0D-783E12A2BEE3}">
      <dsp:nvSpPr>
        <dsp:cNvPr id="0" name=""/>
        <dsp:cNvSpPr/>
      </dsp:nvSpPr>
      <dsp:spPr>
        <a:xfrm>
          <a:off x="6834754" y="314100"/>
          <a:ext cx="685866" cy="1028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482BC-0C68-449D-BD15-9215C7932A54}">
      <dsp:nvSpPr>
        <dsp:cNvPr id="0" name=""/>
        <dsp:cNvSpPr/>
      </dsp:nvSpPr>
      <dsp:spPr>
        <a:xfrm>
          <a:off x="130784" y="1582773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GAMES</a:t>
          </a:r>
          <a:endParaRPr lang="en-IN" sz="2600" kern="1200" dirty="0"/>
        </a:p>
      </dsp:txBody>
      <dsp:txXfrm>
        <a:off x="130784" y="1582773"/>
        <a:ext cx="3135391" cy="979809"/>
      </dsp:txXfrm>
    </dsp:sp>
    <dsp:sp modelId="{1117657D-E444-444A-9A5C-D58ABB8F6BDF}">
      <dsp:nvSpPr>
        <dsp:cNvPr id="0" name=""/>
        <dsp:cNvSpPr/>
      </dsp:nvSpPr>
      <dsp:spPr>
        <a:xfrm>
          <a:off x="0" y="1526306"/>
          <a:ext cx="685866" cy="10288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3000" r="-9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70778-1C21-4F75-AA14-DFE191079CB5}">
      <dsp:nvSpPr>
        <dsp:cNvPr id="0" name=""/>
        <dsp:cNvSpPr/>
      </dsp:nvSpPr>
      <dsp:spPr>
        <a:xfrm>
          <a:off x="3526824" y="1582773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RESUME BUILDER</a:t>
          </a:r>
          <a:endParaRPr lang="en-IN" sz="2600" kern="1200" dirty="0"/>
        </a:p>
      </dsp:txBody>
      <dsp:txXfrm>
        <a:off x="3526824" y="1582773"/>
        <a:ext cx="3135391" cy="979809"/>
      </dsp:txXfrm>
    </dsp:sp>
    <dsp:sp modelId="{F3B0CEB4-093F-420C-98D7-69733A8D7F8C}">
      <dsp:nvSpPr>
        <dsp:cNvPr id="0" name=""/>
        <dsp:cNvSpPr/>
      </dsp:nvSpPr>
      <dsp:spPr>
        <a:xfrm>
          <a:off x="3396183" y="1547561"/>
          <a:ext cx="685866" cy="1028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A6113-580A-4E2E-A446-0749FF8AAA01}">
      <dsp:nvSpPr>
        <dsp:cNvPr id="0" name=""/>
        <dsp:cNvSpPr/>
      </dsp:nvSpPr>
      <dsp:spPr>
        <a:xfrm>
          <a:off x="6922865" y="1582773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SCREEN SAVER</a:t>
          </a:r>
          <a:endParaRPr lang="en-IN" sz="2600" kern="1200" dirty="0"/>
        </a:p>
      </dsp:txBody>
      <dsp:txXfrm>
        <a:off x="6922865" y="1582773"/>
        <a:ext cx="3135391" cy="979809"/>
      </dsp:txXfrm>
    </dsp:sp>
    <dsp:sp modelId="{5AFB7EB3-4AF2-4941-9EFC-B61531BC98B2}">
      <dsp:nvSpPr>
        <dsp:cNvPr id="0" name=""/>
        <dsp:cNvSpPr/>
      </dsp:nvSpPr>
      <dsp:spPr>
        <a:xfrm>
          <a:off x="6792223" y="1547571"/>
          <a:ext cx="685866" cy="10288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032C7-1F0C-48ED-8F2B-FC3D695241B2}">
      <dsp:nvSpPr>
        <dsp:cNvPr id="0" name=""/>
        <dsp:cNvSpPr/>
      </dsp:nvSpPr>
      <dsp:spPr>
        <a:xfrm>
          <a:off x="3526824" y="2816245"/>
          <a:ext cx="3135391" cy="9798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658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ASK YOUR MENTOR</a:t>
          </a:r>
          <a:endParaRPr lang="en-IN" sz="2600" kern="1200" dirty="0"/>
        </a:p>
      </dsp:txBody>
      <dsp:txXfrm>
        <a:off x="3526824" y="2816245"/>
        <a:ext cx="3135391" cy="979809"/>
      </dsp:txXfrm>
    </dsp:sp>
    <dsp:sp modelId="{89FD482F-B595-4625-BD30-E7CB534D6B58}">
      <dsp:nvSpPr>
        <dsp:cNvPr id="0" name=""/>
        <dsp:cNvSpPr/>
      </dsp:nvSpPr>
      <dsp:spPr>
        <a:xfrm>
          <a:off x="3364283" y="2802309"/>
          <a:ext cx="685866" cy="1028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621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TO-DO LIST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5666" y="35666"/>
        <a:ext cx="10282429" cy="6592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621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CALCULATOR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5666" y="35666"/>
        <a:ext cx="10282429" cy="6592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621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E-CONTENT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5666" y="35666"/>
        <a:ext cx="10282429" cy="6592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30621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rgbClr val="002060"/>
              </a:solidFill>
              <a:latin typeface="Times New Roman" pitchFamily="18" charset="0"/>
              <a:ea typeface="+mn-ea"/>
              <a:cs typeface="Times New Roman" pitchFamily="18" charset="0"/>
            </a:rPr>
            <a:t>GAMES</a:t>
          </a:r>
          <a:endParaRPr lang="en-IN" sz="3200" kern="1200" dirty="0">
            <a:solidFill>
              <a:srgbClr val="002060"/>
            </a:solidFill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35666" y="35666"/>
        <a:ext cx="10282429" cy="6592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332E-2EC4-4BCA-B746-831F3DBE7759}">
      <dsp:nvSpPr>
        <dsp:cNvPr id="0" name=""/>
        <dsp:cNvSpPr/>
      </dsp:nvSpPr>
      <dsp:spPr>
        <a:xfrm>
          <a:off x="0" y="0"/>
          <a:ext cx="10353761" cy="726570"/>
        </a:xfrm>
        <a:prstGeom prst="roundRect">
          <a:avLst/>
        </a:prstGeom>
        <a:solidFill>
          <a:srgbClr val="3399FF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smtClean="0">
              <a:solidFill>
                <a:srgbClr val="002060"/>
              </a:solidFill>
              <a:latin typeface="Calisto MT" panose="02040603050505030304"/>
              <a:ea typeface="+mn-ea"/>
              <a:cs typeface="+mn-cs"/>
            </a:rPr>
            <a:t>RESUME-BUILDER</a:t>
          </a:r>
          <a:endParaRPr lang="en-IN" sz="3100" kern="1200" dirty="0">
            <a:solidFill>
              <a:srgbClr val="002060"/>
            </a:solidFill>
            <a:latin typeface="Calisto MT" panose="02040603050505030304"/>
            <a:ea typeface="+mn-ea"/>
            <a:cs typeface="+mn-cs"/>
          </a:endParaRPr>
        </a:p>
      </dsp:txBody>
      <dsp:txXfrm>
        <a:off x="35468" y="35468"/>
        <a:ext cx="10282825" cy="655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0EDCD-0F84-449C-9A49-2BE1DA83237B}" type="datetimeFigureOut">
              <a:rPr lang="en-IN" smtClean="0"/>
              <a:pPr/>
              <a:t>02-12-2022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EC81F-A468-42E7-A59B-BD8CEFAE0FA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42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97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3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27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26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07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5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63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3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1097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5199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96847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2745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4079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3124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68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1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FA2B21-3FCD-4721-B95C-427943F61125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90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9F73848-91FE-4D29-B0DC-BFC4084166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04" y="-788643"/>
            <a:ext cx="12191980" cy="778486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68498"/>
            <a:ext cx="4775075" cy="2379216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MINI PROJECT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4" y="1975104"/>
            <a:ext cx="2658139" cy="2711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0763" y="5816008"/>
            <a:ext cx="4710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PRESENTED BY-  MONISHKA SINGH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757697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05018"/>
            <a:ext cx="10227681" cy="538874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This application contains a resume-builder template which the students can use to make a resume of their own.</a:t>
            </a:r>
          </a:p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The application also has a pre-built resume template.</a:t>
            </a:r>
          </a:p>
          <a:p>
            <a:pPr marL="36900" indent="0">
              <a:buNone/>
            </a:pPr>
            <a:endParaRPr lang="en-US" sz="2800" strike="sngStrike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2849526"/>
            <a:ext cx="10005237" cy="36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557634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305018"/>
            <a:ext cx="10367348" cy="538874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This application consists of a screen-saver that also has a clock and a personalized message can be added to it.</a:t>
            </a:r>
            <a:endParaRPr lang="en-US" sz="280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25" y="2509285"/>
            <a:ext cx="7910623" cy="37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694203"/>
              </p:ext>
            </p:extLst>
          </p:nvPr>
        </p:nvGraphicFramePr>
        <p:xfrm>
          <a:off x="913795" y="60960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2470"/>
            <a:ext cx="10254313" cy="513129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basically a button that can be used to ask queries to the mentor.</a:t>
            </a:r>
          </a:p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queries shall be answered within 24 hours from being raised.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8" y="3657600"/>
            <a:ext cx="9090837" cy="35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8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275286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305018"/>
            <a:ext cx="10346084" cy="538874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This consists of the details of the developer and some useful links that can redirect the user.</a:t>
            </a:r>
          </a:p>
          <a:p>
            <a:endParaRPr lang="en-US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6" y="3189243"/>
            <a:ext cx="10058400" cy="22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CAE875-FA87-4CBB-B881-52CDC8C5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4086"/>
            <a:ext cx="10353762" cy="5948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CONCLUSION AND SCOPE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70CE29-47E1-4AEA-8BBB-470AB6B1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94299"/>
            <a:ext cx="10353762" cy="5388746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The website consists of all the necessary tools that a student might require while studying.</a:t>
            </a:r>
          </a:p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This was an attempt to help the students find the right tools at one place.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30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9F73848-91FE-4D29-B0DC-BFC4084166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925" y="2380596"/>
            <a:ext cx="4775075" cy="237921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40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3BA582B2-1471-459E-9B7D-CABE8EE7A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461951"/>
              </p:ext>
            </p:extLst>
          </p:nvPr>
        </p:nvGraphicFramePr>
        <p:xfrm>
          <a:off x="913795" y="609600"/>
          <a:ext cx="10353762" cy="76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C9621C-E04F-468A-952D-8FC3E3E0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effectLst/>
              </a:rPr>
              <a:t>Being a student in this world of applications is not an easy job, especially when you want to be a multi-</a:t>
            </a:r>
            <a:r>
              <a:rPr lang="en-US" sz="3200" dirty="0" err="1" smtClean="0">
                <a:solidFill>
                  <a:schemeClr val="bg2"/>
                </a:solidFill>
                <a:effectLst/>
              </a:rPr>
              <a:t>tasker</a:t>
            </a:r>
            <a:r>
              <a:rPr lang="en-US" sz="3200" dirty="0" smtClean="0">
                <a:solidFill>
                  <a:schemeClr val="bg2"/>
                </a:solidFill>
                <a:effectLst/>
              </a:rPr>
              <a:t>.</a:t>
            </a:r>
          </a:p>
          <a:p>
            <a:r>
              <a:rPr lang="en-US" sz="3200" dirty="0" smtClean="0">
                <a:solidFill>
                  <a:schemeClr val="bg2"/>
                </a:solidFill>
                <a:effectLst/>
              </a:rPr>
              <a:t>So this project is an attempt to save the time of the students by helping them to find all the applications at one place, which they readily use.</a:t>
            </a:r>
            <a:endParaRPr lang="en-US" sz="3200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4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712783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70" y="1731963"/>
            <a:ext cx="9643335" cy="4059237"/>
          </a:xfrm>
        </p:spPr>
      </p:pic>
    </p:spTree>
    <p:extLst>
      <p:ext uri="{BB962C8B-B14F-4D97-AF65-F5344CB8AC3E}">
        <p14:creationId xmlns:p14="http://schemas.microsoft.com/office/powerpoint/2010/main" val="5695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CBB65C67-96BA-4EF3-BE69-DB897ECAC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158645"/>
              </p:ext>
            </p:extLst>
          </p:nvPr>
        </p:nvGraphicFramePr>
        <p:xfrm>
          <a:off x="913795" y="609600"/>
          <a:ext cx="10353762" cy="81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FECFC49A-63E0-44A2-B590-938959B70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775207"/>
              </p:ext>
            </p:extLst>
          </p:nvPr>
        </p:nvGraphicFramePr>
        <p:xfrm>
          <a:off x="1066800" y="1935332"/>
          <a:ext cx="10058400" cy="4003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761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CAE875-FA87-4CBB-B881-52CDC8C5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162" y="258726"/>
            <a:ext cx="10353762" cy="5356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  <a:effectLst/>
              </a:rPr>
              <a:t/>
            </a:r>
            <a:br>
              <a:rPr lang="en-US" dirty="0" smtClean="0">
                <a:solidFill>
                  <a:srgbClr val="7030A0"/>
                </a:solidFill>
                <a:effectLst/>
              </a:rPr>
            </a:br>
            <a:r>
              <a:rPr lang="en-IN" sz="3600" dirty="0" smtClean="0"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  <a:t>ABOUT SECTION</a:t>
            </a:r>
            <a:endParaRPr lang="en-IN" sz="3100" dirty="0">
              <a:solidFill>
                <a:srgbClr val="7030A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70CE29-47E1-4AEA-8BBB-470AB6B1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33996"/>
            <a:ext cx="10353762" cy="54863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This section contains information that might answer the question, “What is in the website for me”</a:t>
            </a:r>
            <a:endParaRPr lang="en-US" sz="280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It gives an overview of the utility of the website</a:t>
            </a:r>
            <a:r>
              <a:rPr lang="en-US" sz="40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400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6" y="3264194"/>
            <a:ext cx="7336467" cy="21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233414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305018"/>
            <a:ext cx="10314185" cy="243764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A to-do list is a daily task keeper with local storage.</a:t>
            </a:r>
          </a:p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The students can write their tasks and can delete them or mark them as complete as and when required.  </a:t>
            </a:r>
            <a:endParaRPr lang="en-US" sz="280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29" y="3062177"/>
            <a:ext cx="2732566" cy="2806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46" y="3062177"/>
            <a:ext cx="7187609" cy="28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369486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05018"/>
            <a:ext cx="10353761" cy="538874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compute the results of various arithmetic operations this application can be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used.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operations like addition, subtraction, multiplication and division can be done using this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application.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900" indent="0">
              <a:buNone/>
            </a:pPr>
            <a:endParaRPr lang="en-US" sz="32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endParaRPr lang="en-US" sz="44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9" y="3498110"/>
            <a:ext cx="7729870" cy="27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109883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05018"/>
            <a:ext cx="10377982" cy="538874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This section consists of various courses that the students can choose from like science, web development, engineering,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etc</a:t>
            </a:r>
            <a:endParaRPr lang="en-US" dirty="0" smtClean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Also the students will be re-directed to the course website after choosing a particular course.</a:t>
            </a:r>
          </a:p>
          <a:p>
            <a:r>
              <a:rPr lang="en-US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The objective of this application is to help the students find all the content for their studies at one place.</a:t>
            </a:r>
            <a:endParaRPr lang="en-US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3" y="3233193"/>
            <a:ext cx="9324754" cy="36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7825950-9A07-4D34-863A-1187374BD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01252"/>
              </p:ext>
            </p:extLst>
          </p:nvPr>
        </p:nvGraphicFramePr>
        <p:xfrm>
          <a:off x="913794" y="378781"/>
          <a:ext cx="10353762" cy="73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211C813-03DA-4968-807D-386BC78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305018"/>
            <a:ext cx="10431144" cy="538874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This section contains games that the students can play during their free-time </a:t>
            </a:r>
          </a:p>
          <a:p>
            <a:r>
              <a:rPr lang="en-US" sz="2800" dirty="0" smtClean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The section contains a SODUKU-SOLVER</a:t>
            </a:r>
          </a:p>
          <a:p>
            <a:pPr marL="36900" indent="0">
              <a:buNone/>
            </a:pPr>
            <a:endParaRPr lang="en-US" sz="400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46" y="3338624"/>
            <a:ext cx="8293395" cy="29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FF747C5C-A8E8-4833-9E55-3D08FE4E48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826F61"/>
    </a:accent1>
    <a:accent2>
      <a:srgbClr val="A19C7F"/>
    </a:accent2>
    <a:accent3>
      <a:srgbClr val="9AA489"/>
    </a:accent3>
    <a:accent4>
      <a:srgbClr val="7C938B"/>
    </a:accent4>
    <a:accent5>
      <a:srgbClr val="7C7D92"/>
    </a:accent5>
    <a:accent6>
      <a:srgbClr val="897376"/>
    </a:accent6>
    <a:hlink>
      <a:srgbClr val="D29B73"/>
    </a:hlink>
    <a:folHlink>
      <a:srgbClr val="F4C5A4"/>
    </a:folHlink>
  </a:clrScheme>
</a:themeOverride>
</file>

<file path=ppt/theme/themeOverride3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826F61"/>
    </a:accent1>
    <a:accent2>
      <a:srgbClr val="A19C7F"/>
    </a:accent2>
    <a:accent3>
      <a:srgbClr val="9AA489"/>
    </a:accent3>
    <a:accent4>
      <a:srgbClr val="7C938B"/>
    </a:accent4>
    <a:accent5>
      <a:srgbClr val="7C7D92"/>
    </a:accent5>
    <a:accent6>
      <a:srgbClr val="897376"/>
    </a:accent6>
    <a:hlink>
      <a:srgbClr val="D29B73"/>
    </a:hlink>
    <a:folHlink>
      <a:srgbClr val="F4C5A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0</TotalTime>
  <Words>389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SavonVTI</vt:lpstr>
      <vt:lpstr>Slate</vt:lpstr>
      <vt:lpstr>MINI PROJECT</vt:lpstr>
      <vt:lpstr>PowerPoint Presentation</vt:lpstr>
      <vt:lpstr>PowerPoint Presentation</vt:lpstr>
      <vt:lpstr>PowerPoint Presentation</vt:lpstr>
      <vt:lpstr> ABOUT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SCOPE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2020-04-05T05:25:43Z</dcterms:created>
  <dcterms:modified xsi:type="dcterms:W3CDTF">2022-12-03T18:49:07Z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